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ardo Brandão Niebuhr dos Santos" initials="BBNdS" lastIdx="1" clrIdx="0">
    <p:extLst>
      <p:ext uri="{19B8F6BF-5375-455C-9EA6-DF929625EA0E}">
        <p15:presenceInfo xmlns:p15="http://schemas.microsoft.com/office/powerpoint/2012/main" userId="S::bernardo.brandao@nina.no::d7ac3fd1-39c2-476c-adb3-f7c9a76640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13C58-F105-4B1B-BE1E-18A7FBB1D4F2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754BD-A6EC-440E-AC18-4F56F3BB30B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980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with Bartlett influence and regular distribution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54BD-A6EC-440E-AC18-4F56F3BB30B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0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with Bartlett influence and random distribution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54BD-A6EC-440E-AC18-4F56F3BB30B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0240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with Bartlett influence and regular distribution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54BD-A6EC-440E-AC18-4F56F3BB30B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505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with Bartlett influence and regular distribution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54BD-A6EC-440E-AC18-4F56F3BB30B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9907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with Bartlett influence and regular distribution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754BD-A6EC-440E-AC18-4F56F3BB30B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444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AE38-6493-43E0-A38D-70EAEE90E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778BE-E446-4E1A-BBE1-AD13B9C07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6E4D6-07F3-4FD3-8E7F-7D4FDBAA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324C-E0E3-487C-B28B-F99CB2D8C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A12D4-E657-47BB-AC5D-59528F47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376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461F-49C7-4A06-B046-F4EEC068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5C81C-5E28-43F5-9065-B1654A429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CEED-C398-483D-B33F-00D955D0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FB61-A796-49DC-8C12-94E85E10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B2B26-F50D-4F3E-86CC-0AB0D831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023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6AA743-A959-4B81-A85D-47711FAE6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63171-0F3F-4A41-8F32-50CE43398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8C393-F06B-48ED-8DB0-D073FF5C0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0F99-5304-46FD-8541-8115928B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67443-7EC1-41CF-9724-CE419657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613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9FF2-AC43-41C1-87A8-0041C42F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E4F9-D022-4D33-A77F-DE72B5188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69D4B-F4FE-4C7F-B73B-637597DA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3EB0F-F2D7-4DAF-82FB-4AC4B90C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06999-9261-401A-9900-D6F240A5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5988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660-6C01-4FC2-AC58-24F6A321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54D4A-74D3-40F1-B381-06CC3272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6BDF-10EF-4247-A755-95309F5C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3AC9E-8730-4B54-8C65-CC544DDA0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BB2A-58F6-4938-AA85-CF9E2DEE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655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A6F8-E9FF-4909-9DA1-1921192F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AA254-4A41-4338-8261-BC2572FF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4C045-D655-47D7-A7F8-CAA446789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5EE7B-56B1-4E61-B34F-348C83E5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D94F0-EDB8-488C-90CD-662729A2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53058-0A25-4565-97B0-8E4847D5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802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620C-E800-42E3-97BF-1A68528A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B944F-283B-44CC-9D2A-4AA225882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91F77-7454-41A9-815A-3894BD156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2AE93-DEFD-418E-879C-2359544CF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C94EF-4915-45AD-8E5C-9645CC8C0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7F3C9-9F6C-47C6-A72B-5B6106E4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741CEA-706F-4BFD-B2DE-E3BC0CE7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48890-4148-4BB8-9F22-D090B40F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555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427C-9BFE-4CA0-8262-DA6D2358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B999C-CBAF-403F-BE4B-8D4DC43A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DA820-B298-4A53-A91B-0C6E4654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3A958-9ACA-413F-88FF-C2854E29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5543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2F7439-2E23-42AB-B5FC-5F6C3FFB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452F12-1723-46A6-8E0E-5DD0A705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86869-F4D0-4731-B5B1-949FFF92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076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B47A-3B72-4C9A-87B5-A1934CA8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7A063-1904-492E-9205-585C47EE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50907-1E4B-46F8-920D-A2D98E347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0F87A-3014-4DB9-A40C-17CAC63E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152BF-F119-4787-B4EB-84F03B86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D63A6-80E7-4C5C-85A5-005B5116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201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A7BA-0095-44DD-857D-EEBA455D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A81C5C-2CE2-409B-82E9-D48F94A57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DD331-8071-49B0-A94B-868EB2FB9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0BF9E-2096-4182-8D69-EACB4B5D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CB777-81E0-4B31-90DD-EB8C3CCB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21885-6644-483F-85F2-E6A6B419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461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FF75CE-04A5-462A-AFFE-BAA973E66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A1E58-4166-4F8E-9A0C-EA86F7EE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A3FD7-4FE1-4570-A663-412348710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5A438-5679-4AA5-B8C1-5A155F8E18CC}" type="datetimeFigureOut">
              <a:rPr lang="nb-NO" smtClean="0"/>
              <a:t>28.03.2022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50DEE-02DA-49CB-A5E6-01FEF656A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5C5CB-CB0D-4C04-86F5-D1EA21533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353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ie/detail/photo/shantytown-in-altamira-pa-brazil-royalty-free-image/694966040?adppopup=true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humbs.dreamstime.com/b/aerial-view-indigenous-community-amazon-ecuador-207850836.jpg" TargetMode="Externa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7663"/>
            <a:ext cx="1143000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13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73818" y="243234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2" t="13476" r="56279" b="64684"/>
          <a:stretch/>
        </p:blipFill>
        <p:spPr>
          <a:xfrm>
            <a:off x="768775" y="286843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423981" y="2865225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9125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4058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4325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A7F2EAB-FE0B-441E-B1F0-24B860943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6" t="6816" r="32657" b="56932"/>
          <a:stretch/>
        </p:blipFill>
        <p:spPr>
          <a:xfrm>
            <a:off x="833287" y="4492580"/>
            <a:ext cx="2295372" cy="1778193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130E3238-1039-417A-97DE-2367E2829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85386" r="64407" b="4775"/>
          <a:stretch/>
        </p:blipFill>
        <p:spPr>
          <a:xfrm>
            <a:off x="814858" y="6258072"/>
            <a:ext cx="2295372" cy="482600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ACCBD4C9-6079-48B1-A811-E5088A48BB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3" t="6816" r="1067" b="56932"/>
          <a:stretch/>
        </p:blipFill>
        <p:spPr>
          <a:xfrm>
            <a:off x="4682266" y="4492580"/>
            <a:ext cx="2251004" cy="1778193"/>
          </a:xfrm>
          <a:prstGeom prst="rect">
            <a:avLst/>
          </a:prstGeom>
        </p:spPr>
      </p:pic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19886BCF-20D2-45FC-B519-66602E0E75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4719711" y="6251722"/>
            <a:ext cx="2251005" cy="482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CBE44493-F18C-4C72-91FE-1DCADD269D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1" t="49352" r="529" b="14396"/>
          <a:stretch/>
        </p:blipFill>
        <p:spPr>
          <a:xfrm>
            <a:off x="8707379" y="4492580"/>
            <a:ext cx="2251004" cy="1778193"/>
          </a:xfrm>
          <a:prstGeom prst="rect">
            <a:avLst/>
          </a:prstGeom>
        </p:spPr>
      </p:pic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825CE6E8-E52F-4035-BE1A-898EAB53A4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8687674" y="6251722"/>
            <a:ext cx="2251005" cy="482600"/>
          </a:xfrm>
          <a:prstGeom prst="rect">
            <a:avLst/>
          </a:prstGeom>
        </p:spPr>
      </p:pic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7E4E78-B21D-43E3-9ACB-E59449644F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0" t="63394" r="56141" b="14766"/>
          <a:stretch/>
        </p:blipFill>
        <p:spPr>
          <a:xfrm>
            <a:off x="2257297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081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81577" y="2405868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768775" y="286843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263393" y="2868434"/>
            <a:ext cx="1261315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423981" y="2865225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9125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4058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4325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A7F2EAB-FE0B-441E-B1F0-24B8609439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6573" r="64379" b="57175"/>
          <a:stretch/>
        </p:blipFill>
        <p:spPr>
          <a:xfrm>
            <a:off x="833287" y="4492580"/>
            <a:ext cx="2295372" cy="1778193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130E3238-1039-417A-97DE-2367E2829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85386" r="64407" b="4775"/>
          <a:stretch/>
        </p:blipFill>
        <p:spPr>
          <a:xfrm>
            <a:off x="814858" y="6258072"/>
            <a:ext cx="2295372" cy="482600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ACCBD4C9-6079-48B1-A811-E5088A48BB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3" t="6816" r="1067" b="56932"/>
          <a:stretch/>
        </p:blipFill>
        <p:spPr>
          <a:xfrm>
            <a:off x="4682266" y="4492580"/>
            <a:ext cx="2251004" cy="1778193"/>
          </a:xfrm>
          <a:prstGeom prst="rect">
            <a:avLst/>
          </a:prstGeom>
        </p:spPr>
      </p:pic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19886BCF-20D2-45FC-B519-66602E0E75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4719711" y="6251722"/>
            <a:ext cx="2251005" cy="482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CBE44493-F18C-4C72-91FE-1DCADD269D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1" t="49352" r="529" b="14396"/>
          <a:stretch/>
        </p:blipFill>
        <p:spPr>
          <a:xfrm>
            <a:off x="8707379" y="4492580"/>
            <a:ext cx="2251004" cy="1778193"/>
          </a:xfrm>
          <a:prstGeom prst="rect">
            <a:avLst/>
          </a:prstGeom>
        </p:spPr>
      </p:pic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825CE6E8-E52F-4035-BE1A-898EAB53A4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8687674" y="6251722"/>
            <a:ext cx="2251005" cy="482600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C3E51977-846B-42DD-99C4-BA4625EC2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712" r="66285" b="50102"/>
          <a:stretch/>
        </p:blipFill>
        <p:spPr>
          <a:xfrm>
            <a:off x="1212111" y="252594"/>
            <a:ext cx="1963731" cy="2032638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8F62CE18-293E-464C-9AC4-4ABB72E1A4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8" t="4283" r="580" b="50531"/>
          <a:stretch/>
        </p:blipFill>
        <p:spPr>
          <a:xfrm>
            <a:off x="4921210" y="262021"/>
            <a:ext cx="1963731" cy="2032638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AA4E455B-F5E0-4658-927E-2ADEC3804E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8" t="49725" r="410" b="5089"/>
          <a:stretch/>
        </p:blipFill>
        <p:spPr>
          <a:xfrm>
            <a:off x="8834738" y="311713"/>
            <a:ext cx="1963731" cy="20326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43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71850" y="49686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5027707" y="86082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87674" y="61699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680718" y="64007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215177" y="913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43538" y="3927430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575469" y="2491220"/>
            <a:ext cx="1519631" cy="1490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140348" y="2491216"/>
            <a:ext cx="1440309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268370" y="2491221"/>
            <a:ext cx="1519646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844982" y="2491221"/>
            <a:ext cx="1519646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317712" y="2491216"/>
            <a:ext cx="1519645" cy="14900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1624" y="2491216"/>
            <a:ext cx="1519631" cy="1490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C3E51977-846B-42DD-99C4-BA4625EC23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712" r="66285" b="50102"/>
          <a:stretch/>
        </p:blipFill>
        <p:spPr>
          <a:xfrm>
            <a:off x="1287005" y="419018"/>
            <a:ext cx="1706688" cy="1766575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8F62CE18-293E-464C-9AC4-4ABB72E1A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8" t="4283" r="580" b="50531"/>
          <a:stretch/>
        </p:blipFill>
        <p:spPr>
          <a:xfrm>
            <a:off x="5039031" y="383472"/>
            <a:ext cx="1706688" cy="1766575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AA4E455B-F5E0-4658-927E-2ADEC3804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8" t="49725" r="410" b="5089"/>
          <a:stretch/>
        </p:blipFill>
        <p:spPr>
          <a:xfrm>
            <a:off x="8890006" y="431031"/>
            <a:ext cx="1706688" cy="17665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25910" y="2298729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F93ECBCD-745C-481B-8E26-1D1E9DDD0B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r="63817" b="55177"/>
          <a:stretch/>
        </p:blipFill>
        <p:spPr>
          <a:xfrm>
            <a:off x="895325" y="4386609"/>
            <a:ext cx="2404056" cy="1884162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low confidence">
            <a:extLst>
              <a:ext uri="{FF2B5EF4-FFF2-40B4-BE49-F238E27FC236}">
                <a16:creationId xmlns:a16="http://schemas.microsoft.com/office/drawing/2014/main" id="{CED4291C-9197-4B5E-ACE2-897BD6FFC0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904039" y="6251717"/>
            <a:ext cx="2404056" cy="227936"/>
          </a:xfrm>
          <a:prstGeom prst="rect">
            <a:avLst/>
          </a:prstGeom>
        </p:spPr>
      </p:pic>
      <p:pic>
        <p:nvPicPr>
          <p:cNvPr id="46" name="Picture 45" descr="Diagram&#10;&#10;Description automatically generated with low confidence">
            <a:extLst>
              <a:ext uri="{FF2B5EF4-FFF2-40B4-BE49-F238E27FC236}">
                <a16:creationId xmlns:a16="http://schemas.microsoft.com/office/drawing/2014/main" id="{AA22A133-D75C-4886-A85F-1092283CD0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7" t="720" b="54457"/>
          <a:stretch/>
        </p:blipFill>
        <p:spPr>
          <a:xfrm>
            <a:off x="4508091" y="4475423"/>
            <a:ext cx="2404056" cy="1884162"/>
          </a:xfrm>
          <a:prstGeom prst="rect">
            <a:avLst/>
          </a:prstGeom>
        </p:spPr>
      </p:pic>
      <p:pic>
        <p:nvPicPr>
          <p:cNvPr id="47" name="Picture 46" descr="Diagram&#10;&#10;Description automatically generated with low confidence">
            <a:extLst>
              <a:ext uri="{FF2B5EF4-FFF2-40B4-BE49-F238E27FC236}">
                <a16:creationId xmlns:a16="http://schemas.microsoft.com/office/drawing/2014/main" id="{45643DD6-9285-4B69-AC41-E5278F361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4517518" y="6308279"/>
            <a:ext cx="2404056" cy="227936"/>
          </a:xfrm>
          <a:prstGeom prst="rect">
            <a:avLst/>
          </a:prstGeom>
        </p:spPr>
      </p:pic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CAABB845-C9D6-414F-9B6E-1B48BA8703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0" t="45368" r="127" b="9809"/>
          <a:stretch/>
        </p:blipFill>
        <p:spPr>
          <a:xfrm>
            <a:off x="8541322" y="4475423"/>
            <a:ext cx="2404056" cy="1884162"/>
          </a:xfrm>
          <a:prstGeom prst="rect">
            <a:avLst/>
          </a:prstGeom>
        </p:spPr>
      </p:pic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C5B0FBF5-2DA1-4D6A-84FF-028166046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8560176" y="6308279"/>
            <a:ext cx="2404056" cy="2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18589" y="119245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51488" y="94268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556329" y="88826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564940" y="680798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14712" y="663370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130000" y="63725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43538" y="3927430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575469" y="2491220"/>
            <a:ext cx="1519631" cy="1490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140348" y="2491216"/>
            <a:ext cx="1440309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268370" y="2491221"/>
            <a:ext cx="1519646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844982" y="2491221"/>
            <a:ext cx="1519646" cy="14900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317712" y="2491216"/>
            <a:ext cx="1519645" cy="149007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1624" y="2491216"/>
            <a:ext cx="1519631" cy="149005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C3E51977-846B-42DD-99C4-BA4625EC23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" t="4712" r="66285" b="50102"/>
          <a:stretch/>
        </p:blipFill>
        <p:spPr>
          <a:xfrm>
            <a:off x="1199462" y="644402"/>
            <a:ext cx="1706688" cy="1766575"/>
          </a:xfrm>
          <a:prstGeom prst="rect">
            <a:avLst/>
          </a:prstGeom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8F62CE18-293E-464C-9AC4-4ABB72E1A4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88" t="4283" r="580" b="50531"/>
          <a:stretch/>
        </p:blipFill>
        <p:spPr>
          <a:xfrm>
            <a:off x="4951488" y="608856"/>
            <a:ext cx="1706688" cy="1766575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AA4E455B-F5E0-4658-927E-2ADEC3804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8" t="49725" r="410" b="5089"/>
          <a:stretch/>
        </p:blipFill>
        <p:spPr>
          <a:xfrm>
            <a:off x="8802463" y="656415"/>
            <a:ext cx="1706688" cy="17665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10409" y="512018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F93ECBCD-745C-481B-8E26-1D1E9DDD0B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r="63817" b="55177"/>
          <a:stretch/>
        </p:blipFill>
        <p:spPr>
          <a:xfrm>
            <a:off x="895325" y="4386609"/>
            <a:ext cx="2404056" cy="1884162"/>
          </a:xfrm>
          <a:prstGeom prst="rect">
            <a:avLst/>
          </a:prstGeom>
        </p:spPr>
      </p:pic>
      <p:pic>
        <p:nvPicPr>
          <p:cNvPr id="45" name="Picture 44" descr="Diagram&#10;&#10;Description automatically generated with low confidence">
            <a:extLst>
              <a:ext uri="{FF2B5EF4-FFF2-40B4-BE49-F238E27FC236}">
                <a16:creationId xmlns:a16="http://schemas.microsoft.com/office/drawing/2014/main" id="{CED4291C-9197-4B5E-ACE2-897BD6FFC0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904039" y="6251717"/>
            <a:ext cx="2404056" cy="227936"/>
          </a:xfrm>
          <a:prstGeom prst="rect">
            <a:avLst/>
          </a:prstGeom>
        </p:spPr>
      </p:pic>
      <p:pic>
        <p:nvPicPr>
          <p:cNvPr id="46" name="Picture 45" descr="Diagram&#10;&#10;Description automatically generated with low confidence">
            <a:extLst>
              <a:ext uri="{FF2B5EF4-FFF2-40B4-BE49-F238E27FC236}">
                <a16:creationId xmlns:a16="http://schemas.microsoft.com/office/drawing/2014/main" id="{AA22A133-D75C-4886-A85F-1092283CD0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7" t="720" b="54457"/>
          <a:stretch/>
        </p:blipFill>
        <p:spPr>
          <a:xfrm>
            <a:off x="4508091" y="4475423"/>
            <a:ext cx="2404056" cy="1884162"/>
          </a:xfrm>
          <a:prstGeom prst="rect">
            <a:avLst/>
          </a:prstGeom>
        </p:spPr>
      </p:pic>
      <p:pic>
        <p:nvPicPr>
          <p:cNvPr id="47" name="Picture 46" descr="Diagram&#10;&#10;Description automatically generated with low confidence">
            <a:extLst>
              <a:ext uri="{FF2B5EF4-FFF2-40B4-BE49-F238E27FC236}">
                <a16:creationId xmlns:a16="http://schemas.microsoft.com/office/drawing/2014/main" id="{45643DD6-9285-4B69-AC41-E5278F361C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4517518" y="6308279"/>
            <a:ext cx="2404056" cy="227936"/>
          </a:xfrm>
          <a:prstGeom prst="rect">
            <a:avLst/>
          </a:prstGeom>
        </p:spPr>
      </p:pic>
      <p:pic>
        <p:nvPicPr>
          <p:cNvPr id="48" name="Picture 47" descr="Diagram&#10;&#10;Description automatically generated with low confidence">
            <a:extLst>
              <a:ext uri="{FF2B5EF4-FFF2-40B4-BE49-F238E27FC236}">
                <a16:creationId xmlns:a16="http://schemas.microsoft.com/office/drawing/2014/main" id="{CAABB845-C9D6-414F-9B6E-1B48BA8703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0" t="45368" r="127" b="9809"/>
          <a:stretch/>
        </p:blipFill>
        <p:spPr>
          <a:xfrm>
            <a:off x="8541322" y="4475423"/>
            <a:ext cx="2404056" cy="1884162"/>
          </a:xfrm>
          <a:prstGeom prst="rect">
            <a:avLst/>
          </a:prstGeom>
        </p:spPr>
      </p:pic>
      <p:pic>
        <p:nvPicPr>
          <p:cNvPr id="49" name="Picture 48" descr="Diagram&#10;&#10;Description automatically generated with low confidence">
            <a:extLst>
              <a:ext uri="{FF2B5EF4-FFF2-40B4-BE49-F238E27FC236}">
                <a16:creationId xmlns:a16="http://schemas.microsoft.com/office/drawing/2014/main" id="{C5B0FBF5-2DA1-4D6A-84FF-028166046E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88248" r="63642" b="6330"/>
          <a:stretch/>
        </p:blipFill>
        <p:spPr>
          <a:xfrm>
            <a:off x="8560176" y="6308279"/>
            <a:ext cx="2404056" cy="2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23" y="367695"/>
            <a:ext cx="5024718" cy="2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ind power">
            <a:extLst>
              <a:ext uri="{FF2B5EF4-FFF2-40B4-BE49-F238E27FC236}">
                <a16:creationId xmlns:a16="http://schemas.microsoft.com/office/drawing/2014/main" id="{688BAEEE-B353-4079-BF69-3A46613E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927" y="543205"/>
            <a:ext cx="45148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09439"/>
            <a:ext cx="3671047" cy="275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2FA5CDDB-F2CB-46E2-95C3-DB3FEC22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9" b="7551"/>
          <a:stretch/>
        </p:blipFill>
        <p:spPr>
          <a:xfrm>
            <a:off x="6416493" y="3568653"/>
            <a:ext cx="4816284" cy="2709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102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E4572BC-CDCF-4EE9-A260-99B64023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" y="608409"/>
            <a:ext cx="5381625" cy="336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erial view of the Baralaba coal mine. #mining #Australia | Aerial view,  Coal mining, Aerial">
            <a:extLst>
              <a:ext uri="{FF2B5EF4-FFF2-40B4-BE49-F238E27FC236}">
                <a16:creationId xmlns:a16="http://schemas.microsoft.com/office/drawing/2014/main" id="{2D3B2C35-4D90-4922-9665-7555AD24E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951904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tell Fýri Resort of Norway Hemsedal Norge - Sembo">
            <a:extLst>
              <a:ext uri="{FF2B5EF4-FFF2-40B4-BE49-F238E27FC236}">
                <a16:creationId xmlns:a16="http://schemas.microsoft.com/office/drawing/2014/main" id="{AEE63FBB-7A89-4507-AE45-867606908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" y="3962400"/>
            <a:ext cx="46101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832839C2-BEEB-4716-BD92-C1A1C7F7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3981450"/>
            <a:ext cx="3619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4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23" y="367695"/>
            <a:ext cx="5024718" cy="2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09439"/>
            <a:ext cx="3671047" cy="275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3809439"/>
            <a:ext cx="3619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91A21407-A60A-4145-985B-42DD9416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3981450"/>
            <a:ext cx="3619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01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antytown In Altamira,PA,BRAZIL : Stock Photo">
            <a:extLst>
              <a:ext uri="{FF2B5EF4-FFF2-40B4-BE49-F238E27FC236}">
                <a16:creationId xmlns:a16="http://schemas.microsoft.com/office/drawing/2014/main" id="{05BD7019-DCDA-476F-A564-D8FE980F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36" y="289671"/>
            <a:ext cx="6902992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617CF-C2ED-4135-8684-C5A4ABACA95A}"/>
              </a:ext>
            </a:extLst>
          </p:cNvPr>
          <p:cNvSpPr txBox="1"/>
          <p:nvPr/>
        </p:nvSpPr>
        <p:spPr>
          <a:xfrm>
            <a:off x="726141" y="501531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Shantytown In </a:t>
            </a:r>
            <a:r>
              <a:rPr lang="en-US" dirty="0" err="1">
                <a:hlinkClick r:id="rId3"/>
              </a:rPr>
              <a:t>Altamirapabrazil</a:t>
            </a:r>
            <a:r>
              <a:rPr lang="en-US" dirty="0">
                <a:hlinkClick r:id="rId3"/>
              </a:rPr>
              <a:t> High-Res Stock Photo - Getty Images</a:t>
            </a:r>
            <a:endParaRPr lang="nb-NO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A8592F-B06D-4D5D-98C9-20F44DFC6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280" y="1178858"/>
            <a:ext cx="4710676" cy="31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EF5D5-BEE8-411B-93D5-6E7A8DFC439F}"/>
              </a:ext>
            </a:extLst>
          </p:cNvPr>
          <p:cNvSpPr txBox="1"/>
          <p:nvPr/>
        </p:nvSpPr>
        <p:spPr>
          <a:xfrm>
            <a:off x="6750423" y="59219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aerial-view-indigenous-community-amazon-ecuador-207850836.jpg (800×533) (dreamstime.com)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3921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-14617" r="15046" b="-7831"/>
          <a:stretch/>
        </p:blipFill>
        <p:spPr bwMode="auto">
          <a:xfrm>
            <a:off x="8687188" y="-73589"/>
            <a:ext cx="2492569" cy="249256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348067" y="2442493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5230747" y="2442493"/>
            <a:ext cx="125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CLUSTERED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956414" y="2442493"/>
            <a:ext cx="17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CLUSTER</a:t>
            </a:r>
            <a:endParaRPr lang="nb-NO" dirty="0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D6D26AB-BB8F-47AF-8351-5AE2B61A8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18082" r="83744" b="67480"/>
          <a:stretch/>
        </p:blipFill>
        <p:spPr>
          <a:xfrm>
            <a:off x="621450" y="2859740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AD0FDA7-3263-4E00-AB55-BC87128A90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t="68218" r="83562" b="17344"/>
          <a:stretch/>
        </p:blipFill>
        <p:spPr>
          <a:xfrm>
            <a:off x="2128770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Picture 1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BFDAE02-317C-46EE-B861-A9F706370B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4" t="18562" r="33451" b="67000"/>
          <a:stretch/>
        </p:blipFill>
        <p:spPr>
          <a:xfrm>
            <a:off x="4449382" y="2859740"/>
            <a:ext cx="1336215" cy="1298483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5C758ED-A3B5-454F-9D49-3622B7E71F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4" t="68616" r="33441" b="16946"/>
          <a:stretch/>
        </p:blipFill>
        <p:spPr>
          <a:xfrm>
            <a:off x="5918599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836FDAB-D03D-403B-9F0C-22E9DE48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0" t="17538" r="8195" b="68024"/>
          <a:stretch/>
        </p:blipFill>
        <p:spPr>
          <a:xfrm>
            <a:off x="8434628" y="2859740"/>
            <a:ext cx="1336212" cy="1298481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Picture 1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3A71B0-2C35-4DAB-A3BB-2F5F403CD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6" t="67395" r="8139" b="18167"/>
          <a:stretch/>
        </p:blipFill>
        <p:spPr>
          <a:xfrm>
            <a:off x="9894325" y="2868434"/>
            <a:ext cx="1336210" cy="129847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1C8A1-29B1-4931-A14F-499A02802892}"/>
              </a:ext>
            </a:extLst>
          </p:cNvPr>
          <p:cNvGrpSpPr/>
          <p:nvPr/>
        </p:nvGrpSpPr>
        <p:grpSpPr>
          <a:xfrm>
            <a:off x="790728" y="4492580"/>
            <a:ext cx="2295372" cy="2200922"/>
            <a:chOff x="2715009" y="4802796"/>
            <a:chExt cx="1655973" cy="1933508"/>
          </a:xfrm>
        </p:grpSpPr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22FD7074-A00C-412F-ADC7-013302C1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3" t="5733" r="69352" b="55906"/>
            <a:stretch/>
          </p:blipFill>
          <p:spPr>
            <a:xfrm>
              <a:off x="2779059" y="4802796"/>
              <a:ext cx="1591923" cy="1578453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C11F9315-34AB-4CAF-A948-B37D56D56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2715009" y="6373904"/>
              <a:ext cx="1655973" cy="362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164729" y="5323372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767CDB-FB1B-4CE4-BE41-371F073806C5}"/>
              </a:ext>
            </a:extLst>
          </p:cNvPr>
          <p:cNvGrpSpPr/>
          <p:nvPr/>
        </p:nvGrpSpPr>
        <p:grpSpPr>
          <a:xfrm>
            <a:off x="4493340" y="4532047"/>
            <a:ext cx="2464559" cy="2161455"/>
            <a:chOff x="4584145" y="4532047"/>
            <a:chExt cx="2464559" cy="2161455"/>
          </a:xfrm>
        </p:grpSpPr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578AF3EA-9B49-4CA5-BC10-7368E6E03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8" t="6116" r="22137" b="55523"/>
            <a:stretch/>
          </p:blipFill>
          <p:spPr>
            <a:xfrm>
              <a:off x="4842113" y="4532047"/>
              <a:ext cx="2206591" cy="1796761"/>
            </a:xfrm>
            <a:prstGeom prst="rect">
              <a:avLst/>
            </a:prstGeom>
          </p:spPr>
        </p:pic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27FAD0F1-0447-4EC7-A7B5-B7322BF0B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4584145" y="6280980"/>
              <a:ext cx="2295372" cy="41252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B6CF06-4C5F-486C-90EC-9937DC6023EB}"/>
              </a:ext>
            </a:extLst>
          </p:cNvPr>
          <p:cNvGrpSpPr/>
          <p:nvPr/>
        </p:nvGrpSpPr>
        <p:grpSpPr>
          <a:xfrm>
            <a:off x="8550280" y="4532047"/>
            <a:ext cx="2445509" cy="2161455"/>
            <a:chOff x="8550280" y="4532047"/>
            <a:chExt cx="2445509" cy="2161455"/>
          </a:xfrm>
        </p:grpSpPr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45F822F-6212-4B8C-A4DA-803C45C7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85" t="49097" r="22460" b="12542"/>
            <a:stretch/>
          </p:blipFill>
          <p:spPr>
            <a:xfrm>
              <a:off x="8956414" y="4532047"/>
              <a:ext cx="2039375" cy="1796761"/>
            </a:xfrm>
            <a:prstGeom prst="rect">
              <a:avLst/>
            </a:prstGeom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124963EA-BCCE-488E-8D03-DB91C5CC9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8550280" y="6280980"/>
              <a:ext cx="2295372" cy="412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512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348067" y="2442493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D6D26AB-BB8F-47AF-8351-5AE2B61A8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18082" r="83744" b="67480"/>
          <a:stretch/>
        </p:blipFill>
        <p:spPr>
          <a:xfrm>
            <a:off x="621450" y="2859740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AD0FDA7-3263-4E00-AB55-BC87128A90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t="68218" r="83562" b="17344"/>
          <a:stretch/>
        </p:blipFill>
        <p:spPr>
          <a:xfrm>
            <a:off x="2128770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Picture 1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BFDAE02-317C-46EE-B861-A9F706370B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4" t="18562" r="33451" b="67000"/>
          <a:stretch/>
        </p:blipFill>
        <p:spPr>
          <a:xfrm>
            <a:off x="4449382" y="2859740"/>
            <a:ext cx="1336215" cy="1298483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5C758ED-A3B5-454F-9D49-3622B7E71F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4" t="68616" r="33441" b="16946"/>
          <a:stretch/>
        </p:blipFill>
        <p:spPr>
          <a:xfrm>
            <a:off x="5918599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836FDAB-D03D-403B-9F0C-22E9DE48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0" t="17538" r="8195" b="68024"/>
          <a:stretch/>
        </p:blipFill>
        <p:spPr>
          <a:xfrm>
            <a:off x="8434628" y="2859740"/>
            <a:ext cx="1336212" cy="1298481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Picture 1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3A71B0-2C35-4DAB-A3BB-2F5F403CD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6" t="67395" r="8139" b="18167"/>
          <a:stretch/>
        </p:blipFill>
        <p:spPr>
          <a:xfrm>
            <a:off x="9894325" y="2868434"/>
            <a:ext cx="1336210" cy="129847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1C8A1-29B1-4931-A14F-499A02802892}"/>
              </a:ext>
            </a:extLst>
          </p:cNvPr>
          <p:cNvGrpSpPr/>
          <p:nvPr/>
        </p:nvGrpSpPr>
        <p:grpSpPr>
          <a:xfrm>
            <a:off x="790728" y="4492580"/>
            <a:ext cx="2295372" cy="2200922"/>
            <a:chOff x="2715009" y="4802796"/>
            <a:chExt cx="1655973" cy="1933508"/>
          </a:xfrm>
        </p:grpSpPr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22FD7074-A00C-412F-ADC7-013302C1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3" t="5733" r="69352" b="55906"/>
            <a:stretch/>
          </p:blipFill>
          <p:spPr>
            <a:xfrm>
              <a:off x="2779059" y="4802796"/>
              <a:ext cx="1591923" cy="1578453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C11F9315-34AB-4CAF-A948-B37D56D56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2715009" y="6373904"/>
              <a:ext cx="1655973" cy="362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164729" y="5323372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767CDB-FB1B-4CE4-BE41-371F073806C5}"/>
              </a:ext>
            </a:extLst>
          </p:cNvPr>
          <p:cNvGrpSpPr/>
          <p:nvPr/>
        </p:nvGrpSpPr>
        <p:grpSpPr>
          <a:xfrm>
            <a:off x="4493340" y="4532047"/>
            <a:ext cx="2464559" cy="2161455"/>
            <a:chOff x="4584145" y="4532047"/>
            <a:chExt cx="2464559" cy="2161455"/>
          </a:xfrm>
        </p:grpSpPr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578AF3EA-9B49-4CA5-BC10-7368E6E03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8" t="6116" r="22137" b="55523"/>
            <a:stretch/>
          </p:blipFill>
          <p:spPr>
            <a:xfrm>
              <a:off x="4842113" y="4532047"/>
              <a:ext cx="2206591" cy="1796761"/>
            </a:xfrm>
            <a:prstGeom prst="rect">
              <a:avLst/>
            </a:prstGeom>
          </p:spPr>
        </p:pic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27FAD0F1-0447-4EC7-A7B5-B7322BF0B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4584145" y="6280980"/>
              <a:ext cx="2295372" cy="41252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B6CF06-4C5F-486C-90EC-9937DC6023EB}"/>
              </a:ext>
            </a:extLst>
          </p:cNvPr>
          <p:cNvGrpSpPr/>
          <p:nvPr/>
        </p:nvGrpSpPr>
        <p:grpSpPr>
          <a:xfrm>
            <a:off x="8550280" y="4532047"/>
            <a:ext cx="2445509" cy="2161455"/>
            <a:chOff x="8550280" y="4532047"/>
            <a:chExt cx="2445509" cy="2161455"/>
          </a:xfrm>
        </p:grpSpPr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45F822F-6212-4B8C-A4DA-803C45C7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85" t="49097" r="22460" b="12542"/>
            <a:stretch/>
          </p:blipFill>
          <p:spPr>
            <a:xfrm>
              <a:off x="8956414" y="4532047"/>
              <a:ext cx="2039375" cy="1796761"/>
            </a:xfrm>
            <a:prstGeom prst="rect">
              <a:avLst/>
            </a:prstGeom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124963EA-BCCE-488E-8D03-DB91C5CC9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8550280" y="6280980"/>
              <a:ext cx="2295372" cy="412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40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348067" y="2442493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1C8A1-29B1-4931-A14F-499A02802892}"/>
              </a:ext>
            </a:extLst>
          </p:cNvPr>
          <p:cNvGrpSpPr/>
          <p:nvPr/>
        </p:nvGrpSpPr>
        <p:grpSpPr>
          <a:xfrm>
            <a:off x="790728" y="4492580"/>
            <a:ext cx="2295372" cy="2200922"/>
            <a:chOff x="2715009" y="4802796"/>
            <a:chExt cx="1655973" cy="1933508"/>
          </a:xfrm>
        </p:grpSpPr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22FD7074-A00C-412F-ADC7-013302C1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3" t="5733" r="69352" b="55906"/>
            <a:stretch/>
          </p:blipFill>
          <p:spPr>
            <a:xfrm>
              <a:off x="2779059" y="4802796"/>
              <a:ext cx="1591923" cy="1578453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C11F9315-34AB-4CAF-A948-B37D56D56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2715009" y="6373904"/>
              <a:ext cx="1655973" cy="362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164729" y="5323372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767CDB-FB1B-4CE4-BE41-371F073806C5}"/>
              </a:ext>
            </a:extLst>
          </p:cNvPr>
          <p:cNvGrpSpPr/>
          <p:nvPr/>
        </p:nvGrpSpPr>
        <p:grpSpPr>
          <a:xfrm>
            <a:off x="4493340" y="4532047"/>
            <a:ext cx="2464559" cy="2161455"/>
            <a:chOff x="4584145" y="4532047"/>
            <a:chExt cx="2464559" cy="2161455"/>
          </a:xfrm>
        </p:grpSpPr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578AF3EA-9B49-4CA5-BC10-7368E6E03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8" t="6116" r="22137" b="55523"/>
            <a:stretch/>
          </p:blipFill>
          <p:spPr>
            <a:xfrm>
              <a:off x="4842113" y="4532047"/>
              <a:ext cx="2206591" cy="1796761"/>
            </a:xfrm>
            <a:prstGeom prst="rect">
              <a:avLst/>
            </a:prstGeom>
          </p:spPr>
        </p:pic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27FAD0F1-0447-4EC7-A7B5-B7322BF0B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4584145" y="6280980"/>
              <a:ext cx="2295372" cy="41252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B6CF06-4C5F-486C-90EC-9937DC6023EB}"/>
              </a:ext>
            </a:extLst>
          </p:cNvPr>
          <p:cNvGrpSpPr/>
          <p:nvPr/>
        </p:nvGrpSpPr>
        <p:grpSpPr>
          <a:xfrm>
            <a:off x="8550280" y="4532047"/>
            <a:ext cx="2445509" cy="2161455"/>
            <a:chOff x="8550280" y="4532047"/>
            <a:chExt cx="2445509" cy="2161455"/>
          </a:xfrm>
        </p:grpSpPr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45F822F-6212-4B8C-A4DA-803C45C7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85" t="49097" r="22460" b="12542"/>
            <a:stretch/>
          </p:blipFill>
          <p:spPr>
            <a:xfrm>
              <a:off x="8956414" y="4532047"/>
              <a:ext cx="2039375" cy="1796761"/>
            </a:xfrm>
            <a:prstGeom prst="rect">
              <a:avLst/>
            </a:prstGeom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124963EA-BCCE-488E-8D03-DB91C5CC9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8550280" y="6280980"/>
              <a:ext cx="2295372" cy="412522"/>
            </a:xfrm>
            <a:prstGeom prst="rect">
              <a:avLst/>
            </a:prstGeom>
          </p:spPr>
        </p:pic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768775" y="286843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263393" y="2868434"/>
            <a:ext cx="1261315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423981" y="2865225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9125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4058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4325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977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81577" y="2405868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768775" y="286843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263393" y="2868434"/>
            <a:ext cx="1261315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423981" y="2865225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9125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4058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4325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A7F2EAB-FE0B-441E-B1F0-24B8609439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6573" r="64379" b="57175"/>
          <a:stretch/>
        </p:blipFill>
        <p:spPr>
          <a:xfrm>
            <a:off x="833287" y="4492580"/>
            <a:ext cx="2295372" cy="1778193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130E3238-1039-417A-97DE-2367E28293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85386" r="64407" b="4775"/>
          <a:stretch/>
        </p:blipFill>
        <p:spPr>
          <a:xfrm>
            <a:off x="814858" y="6258072"/>
            <a:ext cx="2295372" cy="482600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ACCBD4C9-6079-48B1-A811-E5088A48BB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3" t="6816" r="1067" b="56932"/>
          <a:stretch/>
        </p:blipFill>
        <p:spPr>
          <a:xfrm>
            <a:off x="4682266" y="4492580"/>
            <a:ext cx="2251004" cy="1778193"/>
          </a:xfrm>
          <a:prstGeom prst="rect">
            <a:avLst/>
          </a:prstGeom>
        </p:spPr>
      </p:pic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19886BCF-20D2-45FC-B519-66602E0E75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4719711" y="6251722"/>
            <a:ext cx="2251005" cy="482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CBE44493-F18C-4C72-91FE-1DCADD269D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1" t="49352" r="529" b="14396"/>
          <a:stretch/>
        </p:blipFill>
        <p:spPr>
          <a:xfrm>
            <a:off x="8707379" y="4492580"/>
            <a:ext cx="2251004" cy="1778193"/>
          </a:xfrm>
          <a:prstGeom prst="rect">
            <a:avLst/>
          </a:prstGeom>
        </p:spPr>
      </p:pic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825CE6E8-E52F-4035-BE1A-898EAB53A4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8687674" y="6251722"/>
            <a:ext cx="2251005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5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178</Words>
  <Application>Microsoft Office PowerPoint</Application>
  <PresentationFormat>Widescreen</PresentationFormat>
  <Paragraphs>84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Brandão Niebuhr dos Santos</dc:creator>
  <cp:lastModifiedBy>Bernardo Brandão Niebuhr dos Santos</cp:lastModifiedBy>
  <cp:revision>23</cp:revision>
  <dcterms:created xsi:type="dcterms:W3CDTF">2022-01-11T11:48:33Z</dcterms:created>
  <dcterms:modified xsi:type="dcterms:W3CDTF">2022-03-28T21:31:02Z</dcterms:modified>
</cp:coreProperties>
</file>